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7"/>
  </p:notesMasterIdLst>
  <p:sldIdLst>
    <p:sldId id="325" r:id="rId5"/>
    <p:sldId id="326"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E014E-DB2D-47A6-86F4-700744BA19E2}"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D5E789D9-D9A2-45AC-BAF9-1308191BA789}">
      <dgm:prSet/>
      <dgm:spPr/>
      <dgm:t>
        <a:bodyPr/>
        <a:lstStyle/>
        <a:p>
          <a:r>
            <a:rPr lang="en-US" dirty="0"/>
            <a:t>2015</a:t>
          </a:r>
        </a:p>
      </dgm:t>
    </dgm:pt>
    <dgm:pt modelId="{6D2538D1-07F6-4AD0-A180-0652C7ED8A0F}" type="parTrans" cxnId="{D2E2B977-38C3-4B6F-ABF6-6DF60DD5A34A}">
      <dgm:prSet/>
      <dgm:spPr/>
      <dgm:t>
        <a:bodyPr/>
        <a:lstStyle/>
        <a:p>
          <a:endParaRPr lang="en-US"/>
        </a:p>
      </dgm:t>
    </dgm:pt>
    <dgm:pt modelId="{A9AFE83E-6D8C-4421-B047-95AE8E9BCF60}" type="sibTrans" cxnId="{D2E2B977-38C3-4B6F-ABF6-6DF60DD5A34A}">
      <dgm:prSet/>
      <dgm:spPr/>
      <dgm:t>
        <a:bodyPr/>
        <a:lstStyle/>
        <a:p>
          <a:endParaRPr lang="en-US"/>
        </a:p>
      </dgm:t>
    </dgm:pt>
    <dgm:pt modelId="{E1E0C50E-73C0-4257-9C39-B671885BAC98}">
      <dgm:prSet/>
      <dgm:spPr/>
      <dgm:t>
        <a:bodyPr/>
        <a:lstStyle/>
        <a:p>
          <a:r>
            <a:rPr lang="en-US" dirty="0"/>
            <a:t>Text lorem ipsum dolor sit amet</a:t>
          </a:r>
        </a:p>
      </dgm:t>
    </dgm:pt>
    <dgm:pt modelId="{265FF296-A501-4605-A529-6339EC9F44E3}" type="parTrans" cxnId="{D1991ACA-DCBF-4823-ADED-C9E347102AC5}">
      <dgm:prSet/>
      <dgm:spPr/>
      <dgm:t>
        <a:bodyPr/>
        <a:lstStyle/>
        <a:p>
          <a:endParaRPr lang="en-US"/>
        </a:p>
      </dgm:t>
    </dgm:pt>
    <dgm:pt modelId="{B5361973-B6A4-4EEE-9E68-57D97A89887D}" type="sibTrans" cxnId="{D1991ACA-DCBF-4823-ADED-C9E347102AC5}">
      <dgm:prSet/>
      <dgm:spPr/>
      <dgm:t>
        <a:bodyPr/>
        <a:lstStyle/>
        <a:p>
          <a:endParaRPr lang="en-US"/>
        </a:p>
      </dgm:t>
    </dgm:pt>
    <dgm:pt modelId="{8995164A-B2E1-4D50-9BDF-8B1F485C4209}">
      <dgm:prSet/>
      <dgm:spPr/>
      <dgm:t>
        <a:bodyPr/>
        <a:lstStyle/>
        <a:p>
          <a:r>
            <a:rPr lang="en-US" dirty="0"/>
            <a:t>2016</a:t>
          </a:r>
        </a:p>
      </dgm:t>
    </dgm:pt>
    <dgm:pt modelId="{3BFA6CDF-23F9-4663-9B2D-E043E53E6291}" type="parTrans" cxnId="{C3B84390-2EDA-4BE1-A687-EB7CA7F66BD1}">
      <dgm:prSet/>
      <dgm:spPr/>
      <dgm:t>
        <a:bodyPr/>
        <a:lstStyle/>
        <a:p>
          <a:endParaRPr lang="en-US"/>
        </a:p>
      </dgm:t>
    </dgm:pt>
    <dgm:pt modelId="{28D1F382-4B8E-4620-AFD6-079E8F343E6C}" type="sibTrans" cxnId="{C3B84390-2EDA-4BE1-A687-EB7CA7F66BD1}">
      <dgm:prSet/>
      <dgm:spPr/>
      <dgm:t>
        <a:bodyPr/>
        <a:lstStyle/>
        <a:p>
          <a:endParaRPr lang="en-US"/>
        </a:p>
      </dgm:t>
    </dgm:pt>
    <dgm:pt modelId="{47EAC16E-AC39-45F6-B4E8-84B68C6ACCC2}">
      <dgm:prSet/>
      <dgm:spPr/>
      <dgm:t>
        <a:bodyPr/>
        <a:lstStyle/>
        <a:p>
          <a:r>
            <a:rPr lang="en-US" dirty="0"/>
            <a:t>Text lorem ipsum dolor sit amet</a:t>
          </a:r>
        </a:p>
      </dgm:t>
    </dgm:pt>
    <dgm:pt modelId="{BBD28229-8D64-4860-AED0-41D2066FCD99}" type="parTrans" cxnId="{40840618-55C4-4477-B692-0C7455559239}">
      <dgm:prSet/>
      <dgm:spPr/>
      <dgm:t>
        <a:bodyPr/>
        <a:lstStyle/>
        <a:p>
          <a:endParaRPr lang="en-US"/>
        </a:p>
      </dgm:t>
    </dgm:pt>
    <dgm:pt modelId="{DC96452D-EDE6-4BD3-8C45-4F9F9CCC7D55}" type="sibTrans" cxnId="{40840618-55C4-4477-B692-0C7455559239}">
      <dgm:prSet/>
      <dgm:spPr/>
      <dgm:t>
        <a:bodyPr/>
        <a:lstStyle/>
        <a:p>
          <a:endParaRPr lang="en-US"/>
        </a:p>
      </dgm:t>
    </dgm:pt>
    <dgm:pt modelId="{D485112C-53F1-4CDF-942F-B3178A5D5DC8}">
      <dgm:prSet/>
      <dgm:spPr/>
      <dgm:t>
        <a:bodyPr/>
        <a:lstStyle/>
        <a:p>
          <a:r>
            <a:rPr lang="en-US" dirty="0"/>
            <a:t>2017</a:t>
          </a:r>
        </a:p>
      </dgm:t>
    </dgm:pt>
    <dgm:pt modelId="{22ABC1AE-285A-4722-9410-15484FBDCFEB}" type="parTrans" cxnId="{85026580-A207-4714-B750-3885A510DE66}">
      <dgm:prSet/>
      <dgm:spPr/>
      <dgm:t>
        <a:bodyPr/>
        <a:lstStyle/>
        <a:p>
          <a:endParaRPr lang="en-US"/>
        </a:p>
      </dgm:t>
    </dgm:pt>
    <dgm:pt modelId="{B4B81C00-2857-479E-8B14-1A525E31343F}" type="sibTrans" cxnId="{85026580-A207-4714-B750-3885A510DE66}">
      <dgm:prSet/>
      <dgm:spPr/>
      <dgm:t>
        <a:bodyPr/>
        <a:lstStyle/>
        <a:p>
          <a:endParaRPr lang="en-US"/>
        </a:p>
      </dgm:t>
    </dgm:pt>
    <dgm:pt modelId="{4491FF9F-1E44-4C36-BC2C-5B55ED600E79}">
      <dgm:prSet/>
      <dgm:spPr/>
      <dgm:t>
        <a:bodyPr/>
        <a:lstStyle/>
        <a:p>
          <a:r>
            <a:rPr lang="en-US" dirty="0"/>
            <a:t>Text lorem ipsum dolor sit amet</a:t>
          </a:r>
        </a:p>
      </dgm:t>
    </dgm:pt>
    <dgm:pt modelId="{C48EADD7-6584-4B55-A178-B27F9427FBFF}" type="parTrans" cxnId="{51BC6168-8189-4D31-A2D9-BDF517434D28}">
      <dgm:prSet/>
      <dgm:spPr/>
      <dgm:t>
        <a:bodyPr/>
        <a:lstStyle/>
        <a:p>
          <a:endParaRPr lang="en-US"/>
        </a:p>
      </dgm:t>
    </dgm:pt>
    <dgm:pt modelId="{3AF71B4F-B5EB-4800-9258-CB2378F73949}" type="sibTrans" cxnId="{51BC6168-8189-4D31-A2D9-BDF517434D28}">
      <dgm:prSet/>
      <dgm:spPr/>
      <dgm:t>
        <a:bodyPr/>
        <a:lstStyle/>
        <a:p>
          <a:endParaRPr lang="en-US"/>
        </a:p>
      </dgm:t>
    </dgm:pt>
    <dgm:pt modelId="{31ED2C1C-0880-40EC-A423-099FDCE71E06}">
      <dgm:prSet/>
      <dgm:spPr/>
      <dgm:t>
        <a:bodyPr/>
        <a:lstStyle/>
        <a:p>
          <a:r>
            <a:rPr lang="en-US" dirty="0"/>
            <a:t>2018</a:t>
          </a:r>
        </a:p>
      </dgm:t>
    </dgm:pt>
    <dgm:pt modelId="{A16039F0-30E5-4560-9474-39EC3D2AABCA}" type="parTrans" cxnId="{F50FA90C-013A-44B7-88F0-85B27A41EB0E}">
      <dgm:prSet/>
      <dgm:spPr/>
      <dgm:t>
        <a:bodyPr/>
        <a:lstStyle/>
        <a:p>
          <a:endParaRPr lang="en-US"/>
        </a:p>
      </dgm:t>
    </dgm:pt>
    <dgm:pt modelId="{57544F5F-76F6-4E7F-8253-C3188E34C793}" type="sibTrans" cxnId="{F50FA90C-013A-44B7-88F0-85B27A41EB0E}">
      <dgm:prSet/>
      <dgm:spPr/>
      <dgm:t>
        <a:bodyPr/>
        <a:lstStyle/>
        <a:p>
          <a:endParaRPr lang="en-US"/>
        </a:p>
      </dgm:t>
    </dgm:pt>
    <dgm:pt modelId="{A2F32125-C464-489F-89BB-DE0D10D70265}">
      <dgm:prSet/>
      <dgm:spPr/>
      <dgm:t>
        <a:bodyPr/>
        <a:lstStyle/>
        <a:p>
          <a:r>
            <a:rPr lang="en-US" dirty="0"/>
            <a:t>Text lorem ipsum dolor sit amet</a:t>
          </a:r>
        </a:p>
      </dgm:t>
    </dgm:pt>
    <dgm:pt modelId="{A0E5D105-DDF5-410B-8ED4-022D15E38074}" type="parTrans" cxnId="{ED10C428-44B9-4300-83B0-3B1D6121FB5E}">
      <dgm:prSet/>
      <dgm:spPr/>
      <dgm:t>
        <a:bodyPr/>
        <a:lstStyle/>
        <a:p>
          <a:endParaRPr lang="en-US"/>
        </a:p>
      </dgm:t>
    </dgm:pt>
    <dgm:pt modelId="{2BDFDA0D-59DC-4E95-92BD-8F5AF89272B5}" type="sibTrans" cxnId="{ED10C428-44B9-4300-83B0-3B1D6121FB5E}">
      <dgm:prSet/>
      <dgm:spPr/>
      <dgm:t>
        <a:bodyPr/>
        <a:lstStyle/>
        <a:p>
          <a:endParaRPr lang="en-US"/>
        </a:p>
      </dgm:t>
    </dgm:pt>
    <dgm:pt modelId="{4F2FB9C6-312C-47C7-BB77-7ED6F2F70DCA}">
      <dgm:prSet/>
      <dgm:spPr/>
      <dgm:t>
        <a:bodyPr/>
        <a:lstStyle/>
        <a:p>
          <a:r>
            <a:rPr lang="en-US" dirty="0"/>
            <a:t>2019</a:t>
          </a:r>
        </a:p>
      </dgm:t>
    </dgm:pt>
    <dgm:pt modelId="{72E6154B-0A6D-417F-A16E-9D7A03410B8E}" type="parTrans" cxnId="{93337F75-7E8E-4352-A330-D38DDBDCE76E}">
      <dgm:prSet/>
      <dgm:spPr/>
      <dgm:t>
        <a:bodyPr/>
        <a:lstStyle/>
        <a:p>
          <a:endParaRPr lang="en-US"/>
        </a:p>
      </dgm:t>
    </dgm:pt>
    <dgm:pt modelId="{E764E8C1-D1B5-4274-AC76-1CA42E81A121}" type="sibTrans" cxnId="{93337F75-7E8E-4352-A330-D38DDBDCE76E}">
      <dgm:prSet/>
      <dgm:spPr/>
      <dgm:t>
        <a:bodyPr/>
        <a:lstStyle/>
        <a:p>
          <a:endParaRPr lang="en-US"/>
        </a:p>
      </dgm:t>
    </dgm:pt>
    <dgm:pt modelId="{F78B66B4-FD07-4FFD-BFA3-AEA01E4360A3}">
      <dgm:prSet/>
      <dgm:spPr/>
      <dgm:t>
        <a:bodyPr/>
        <a:lstStyle/>
        <a:p>
          <a:r>
            <a:rPr lang="en-US" dirty="0"/>
            <a:t>Text lorem ipsum dolor sit amet</a:t>
          </a:r>
        </a:p>
      </dgm:t>
    </dgm:pt>
    <dgm:pt modelId="{3D558B3E-6322-4417-BE17-0F866D656D03}" type="parTrans" cxnId="{D5B4DC20-62C9-429E-B28E-FC004368277E}">
      <dgm:prSet/>
      <dgm:spPr/>
      <dgm:t>
        <a:bodyPr/>
        <a:lstStyle/>
        <a:p>
          <a:endParaRPr lang="en-US"/>
        </a:p>
      </dgm:t>
    </dgm:pt>
    <dgm:pt modelId="{D04DD5D8-ADA5-4239-B08D-0CD13B21311E}" type="sibTrans" cxnId="{D5B4DC20-62C9-429E-B28E-FC004368277E}">
      <dgm:prSet/>
      <dgm:spPr/>
      <dgm:t>
        <a:bodyPr/>
        <a:lstStyle/>
        <a:p>
          <a:endParaRPr lang="en-US"/>
        </a:p>
      </dgm:t>
    </dgm:pt>
    <dgm:pt modelId="{A0E6F7FD-DD4F-484F-B7DC-2BA5360E1D83}" type="pres">
      <dgm:prSet presAssocID="{9FCE014E-DB2D-47A6-86F4-700744BA19E2}" presName="Name0" presStyleCnt="0">
        <dgm:presLayoutVars>
          <dgm:chMax/>
          <dgm:chPref/>
          <dgm:animLvl val="lvl"/>
        </dgm:presLayoutVars>
      </dgm:prSet>
      <dgm:spPr/>
    </dgm:pt>
    <dgm:pt modelId="{28CE87F3-D035-4F09-BA11-902B22F5AECB}" type="pres">
      <dgm:prSet presAssocID="{D5E789D9-D9A2-45AC-BAF9-1308191BA789}" presName="composite" presStyleCnt="0"/>
      <dgm:spPr/>
    </dgm:pt>
    <dgm:pt modelId="{FE37CCA9-9284-4292-A879-848593CAEC9D}" type="pres">
      <dgm:prSet presAssocID="{D5E789D9-D9A2-45AC-BAF9-1308191BA789}" presName="Parent1" presStyleLbl="alignNode1" presStyleIdx="0" presStyleCnt="5">
        <dgm:presLayoutVars>
          <dgm:chMax val="1"/>
          <dgm:chPref val="1"/>
          <dgm:bulletEnabled val="1"/>
        </dgm:presLayoutVars>
      </dgm:prSet>
      <dgm:spPr/>
    </dgm:pt>
    <dgm:pt modelId="{E2A4ADA9-7498-4652-8D05-C83496543190}" type="pres">
      <dgm:prSet presAssocID="{D5E789D9-D9A2-45AC-BAF9-1308191BA789}" presName="Childtext1" presStyleLbl="revTx" presStyleIdx="0" presStyleCnt="5">
        <dgm:presLayoutVars>
          <dgm:chMax val="0"/>
          <dgm:chPref val="0"/>
          <dgm:bulletEnabled/>
        </dgm:presLayoutVars>
      </dgm:prSet>
      <dgm:spPr/>
    </dgm:pt>
    <dgm:pt modelId="{38F996AC-03C8-4936-B4E9-AAD75BB81A7B}" type="pres">
      <dgm:prSet presAssocID="{D5E789D9-D9A2-45AC-BAF9-1308191BA789}" presName="ConnectLine" presStyleLbl="sibTrans1D1" presStyleIdx="0" presStyleCnt="5"/>
      <dgm:spPr>
        <a:noFill/>
        <a:ln w="12700" cap="rnd" cmpd="sng" algn="ctr">
          <a:solidFill>
            <a:schemeClr val="accent1">
              <a:hueOff val="0"/>
              <a:satOff val="0"/>
              <a:lumOff val="0"/>
              <a:alphaOff val="0"/>
            </a:schemeClr>
          </a:solidFill>
          <a:prstDash val="dash"/>
        </a:ln>
        <a:effectLst/>
      </dgm:spPr>
    </dgm:pt>
    <dgm:pt modelId="{C4270078-E4AD-452C-9053-56957076CB72}" type="pres">
      <dgm:prSet presAssocID="{D5E789D9-D9A2-45AC-BAF9-1308191BA789}" presName="ConnectLineEnd" presStyleLbl="node1" presStyleIdx="0" presStyleCnt="5"/>
      <dgm:spPr/>
    </dgm:pt>
    <dgm:pt modelId="{1586335D-C468-451D-985C-9F3D8F0984E1}" type="pres">
      <dgm:prSet presAssocID="{D5E789D9-D9A2-45AC-BAF9-1308191BA789}" presName="EmptyPane" presStyleCnt="0"/>
      <dgm:spPr/>
    </dgm:pt>
    <dgm:pt modelId="{37EF2938-C35C-4419-90BD-A75A5B3F9E57}" type="pres">
      <dgm:prSet presAssocID="{A9AFE83E-6D8C-4421-B047-95AE8E9BCF60}" presName="spaceBetweenRectangles" presStyleLbl="fgAcc1" presStyleIdx="0" presStyleCnt="4"/>
      <dgm:spPr/>
    </dgm:pt>
    <dgm:pt modelId="{039ED2BB-CCCF-4C28-BDDF-A5CC8BAEC7C0}" type="pres">
      <dgm:prSet presAssocID="{8995164A-B2E1-4D50-9BDF-8B1F485C4209}" presName="composite" presStyleCnt="0"/>
      <dgm:spPr/>
    </dgm:pt>
    <dgm:pt modelId="{99EE0172-308E-4E7D-809D-ADEFD0F4FC74}" type="pres">
      <dgm:prSet presAssocID="{8995164A-B2E1-4D50-9BDF-8B1F485C4209}" presName="Parent1" presStyleLbl="alignNode1" presStyleIdx="1" presStyleCnt="5">
        <dgm:presLayoutVars>
          <dgm:chMax val="1"/>
          <dgm:chPref val="1"/>
          <dgm:bulletEnabled val="1"/>
        </dgm:presLayoutVars>
      </dgm:prSet>
      <dgm:spPr/>
    </dgm:pt>
    <dgm:pt modelId="{CC7D06F0-6964-4AB7-AC20-7308EDF5AC1C}" type="pres">
      <dgm:prSet presAssocID="{8995164A-B2E1-4D50-9BDF-8B1F485C4209}" presName="Childtext1" presStyleLbl="revTx" presStyleIdx="1" presStyleCnt="5">
        <dgm:presLayoutVars>
          <dgm:chMax val="0"/>
          <dgm:chPref val="0"/>
          <dgm:bulletEnabled/>
        </dgm:presLayoutVars>
      </dgm:prSet>
      <dgm:spPr/>
    </dgm:pt>
    <dgm:pt modelId="{ABF04633-E89E-4A72-8B8C-50D391BA3C26}" type="pres">
      <dgm:prSet presAssocID="{8995164A-B2E1-4D50-9BDF-8B1F485C4209}" presName="ConnectLine" presStyleLbl="sibTrans1D1" presStyleIdx="1" presStyleCnt="5"/>
      <dgm:spPr>
        <a:noFill/>
        <a:ln w="12700" cap="rnd" cmpd="sng" algn="ctr">
          <a:solidFill>
            <a:schemeClr val="accent1">
              <a:hueOff val="0"/>
              <a:satOff val="0"/>
              <a:lumOff val="0"/>
              <a:alphaOff val="0"/>
            </a:schemeClr>
          </a:solidFill>
          <a:prstDash val="dash"/>
        </a:ln>
        <a:effectLst/>
      </dgm:spPr>
    </dgm:pt>
    <dgm:pt modelId="{DA16B8E0-AEA5-4237-BC93-75EE796AF733}" type="pres">
      <dgm:prSet presAssocID="{8995164A-B2E1-4D50-9BDF-8B1F485C4209}" presName="ConnectLineEnd" presStyleLbl="node1" presStyleIdx="1" presStyleCnt="5"/>
      <dgm:spPr/>
    </dgm:pt>
    <dgm:pt modelId="{78362912-A67E-4E3C-87B8-9C77B716A073}" type="pres">
      <dgm:prSet presAssocID="{8995164A-B2E1-4D50-9BDF-8B1F485C4209}" presName="EmptyPane" presStyleCnt="0"/>
      <dgm:spPr/>
    </dgm:pt>
    <dgm:pt modelId="{DEF8ADEE-3CDD-481C-92FD-7B762B5FF6C9}" type="pres">
      <dgm:prSet presAssocID="{28D1F382-4B8E-4620-AFD6-079E8F343E6C}" presName="spaceBetweenRectangles" presStyleLbl="fgAcc1" presStyleIdx="1" presStyleCnt="4"/>
      <dgm:spPr/>
    </dgm:pt>
    <dgm:pt modelId="{2F55FC45-6B82-4E4F-A393-B1A557451D0E}" type="pres">
      <dgm:prSet presAssocID="{D485112C-53F1-4CDF-942F-B3178A5D5DC8}" presName="composite" presStyleCnt="0"/>
      <dgm:spPr/>
    </dgm:pt>
    <dgm:pt modelId="{72A03881-9797-4744-B913-19C7215C5AD9}" type="pres">
      <dgm:prSet presAssocID="{D485112C-53F1-4CDF-942F-B3178A5D5DC8}" presName="Parent1" presStyleLbl="alignNode1" presStyleIdx="2" presStyleCnt="5">
        <dgm:presLayoutVars>
          <dgm:chMax val="1"/>
          <dgm:chPref val="1"/>
          <dgm:bulletEnabled val="1"/>
        </dgm:presLayoutVars>
      </dgm:prSet>
      <dgm:spPr/>
    </dgm:pt>
    <dgm:pt modelId="{265FD741-EB30-48CC-A9E9-1207EC542954}" type="pres">
      <dgm:prSet presAssocID="{D485112C-53F1-4CDF-942F-B3178A5D5DC8}" presName="Childtext1" presStyleLbl="revTx" presStyleIdx="2" presStyleCnt="5">
        <dgm:presLayoutVars>
          <dgm:chMax val="0"/>
          <dgm:chPref val="0"/>
          <dgm:bulletEnabled/>
        </dgm:presLayoutVars>
      </dgm:prSet>
      <dgm:spPr/>
    </dgm:pt>
    <dgm:pt modelId="{13F8CA31-08BC-4A12-B5BF-EB8C89B7862E}" type="pres">
      <dgm:prSet presAssocID="{D485112C-53F1-4CDF-942F-B3178A5D5DC8}" presName="ConnectLine" presStyleLbl="sibTrans1D1" presStyleIdx="2" presStyleCnt="5"/>
      <dgm:spPr>
        <a:noFill/>
        <a:ln w="12700" cap="rnd" cmpd="sng" algn="ctr">
          <a:solidFill>
            <a:schemeClr val="accent1">
              <a:hueOff val="0"/>
              <a:satOff val="0"/>
              <a:lumOff val="0"/>
              <a:alphaOff val="0"/>
            </a:schemeClr>
          </a:solidFill>
          <a:prstDash val="dash"/>
        </a:ln>
        <a:effectLst/>
      </dgm:spPr>
    </dgm:pt>
    <dgm:pt modelId="{5D750D68-19A3-43DE-948A-83E7CC1EA949}" type="pres">
      <dgm:prSet presAssocID="{D485112C-53F1-4CDF-942F-B3178A5D5DC8}" presName="ConnectLineEnd" presStyleLbl="node1" presStyleIdx="2" presStyleCnt="5"/>
      <dgm:spPr/>
    </dgm:pt>
    <dgm:pt modelId="{84214BC3-D534-4B20-891E-D5C55C7C6F72}" type="pres">
      <dgm:prSet presAssocID="{D485112C-53F1-4CDF-942F-B3178A5D5DC8}" presName="EmptyPane" presStyleCnt="0"/>
      <dgm:spPr/>
    </dgm:pt>
    <dgm:pt modelId="{F6AE1320-CDD3-4A7A-82B3-B5FC2587C227}" type="pres">
      <dgm:prSet presAssocID="{B4B81C00-2857-479E-8B14-1A525E31343F}" presName="spaceBetweenRectangles" presStyleLbl="fgAcc1" presStyleIdx="2" presStyleCnt="4"/>
      <dgm:spPr/>
    </dgm:pt>
    <dgm:pt modelId="{E88F9B48-81AE-4FB2-AAA1-762C5CC02124}" type="pres">
      <dgm:prSet presAssocID="{31ED2C1C-0880-40EC-A423-099FDCE71E06}" presName="composite" presStyleCnt="0"/>
      <dgm:spPr/>
    </dgm:pt>
    <dgm:pt modelId="{4C98A312-231E-4EE3-A8C4-F7E13524E89E}" type="pres">
      <dgm:prSet presAssocID="{31ED2C1C-0880-40EC-A423-099FDCE71E06}" presName="Parent1" presStyleLbl="alignNode1" presStyleIdx="3" presStyleCnt="5">
        <dgm:presLayoutVars>
          <dgm:chMax val="1"/>
          <dgm:chPref val="1"/>
          <dgm:bulletEnabled val="1"/>
        </dgm:presLayoutVars>
      </dgm:prSet>
      <dgm:spPr/>
    </dgm:pt>
    <dgm:pt modelId="{951D8B04-B000-4931-803C-0068D393471A}" type="pres">
      <dgm:prSet presAssocID="{31ED2C1C-0880-40EC-A423-099FDCE71E06}" presName="Childtext1" presStyleLbl="revTx" presStyleIdx="3" presStyleCnt="5">
        <dgm:presLayoutVars>
          <dgm:chMax val="0"/>
          <dgm:chPref val="0"/>
          <dgm:bulletEnabled/>
        </dgm:presLayoutVars>
      </dgm:prSet>
      <dgm:spPr/>
    </dgm:pt>
    <dgm:pt modelId="{19AF2603-3B47-4AEE-A9F8-E73016B26E20}" type="pres">
      <dgm:prSet presAssocID="{31ED2C1C-0880-40EC-A423-099FDCE71E06}" presName="ConnectLine" presStyleLbl="sibTrans1D1" presStyleIdx="3" presStyleCnt="5"/>
      <dgm:spPr>
        <a:noFill/>
        <a:ln w="12700" cap="rnd" cmpd="sng" algn="ctr">
          <a:solidFill>
            <a:schemeClr val="accent1">
              <a:hueOff val="0"/>
              <a:satOff val="0"/>
              <a:lumOff val="0"/>
              <a:alphaOff val="0"/>
            </a:schemeClr>
          </a:solidFill>
          <a:prstDash val="dash"/>
        </a:ln>
        <a:effectLst/>
      </dgm:spPr>
    </dgm:pt>
    <dgm:pt modelId="{4B8B24CE-72AB-4EED-898A-0F10FFC56F4F}" type="pres">
      <dgm:prSet presAssocID="{31ED2C1C-0880-40EC-A423-099FDCE71E06}" presName="ConnectLineEnd" presStyleLbl="node1" presStyleIdx="3" presStyleCnt="5"/>
      <dgm:spPr/>
    </dgm:pt>
    <dgm:pt modelId="{BAEF60F4-4F9C-474B-9E53-208E293B8CCD}" type="pres">
      <dgm:prSet presAssocID="{31ED2C1C-0880-40EC-A423-099FDCE71E06}" presName="EmptyPane" presStyleCnt="0"/>
      <dgm:spPr/>
    </dgm:pt>
    <dgm:pt modelId="{82EF3625-93DE-48EB-BEFB-E727E5470AB8}" type="pres">
      <dgm:prSet presAssocID="{57544F5F-76F6-4E7F-8253-C3188E34C793}" presName="spaceBetweenRectangles" presStyleLbl="fgAcc1" presStyleIdx="3" presStyleCnt="4"/>
      <dgm:spPr/>
    </dgm:pt>
    <dgm:pt modelId="{0B2C68E4-127A-4B25-B6FB-EC64C5728D0C}" type="pres">
      <dgm:prSet presAssocID="{4F2FB9C6-312C-47C7-BB77-7ED6F2F70DCA}" presName="composite" presStyleCnt="0"/>
      <dgm:spPr/>
    </dgm:pt>
    <dgm:pt modelId="{1CD23DF8-A88E-4841-97F7-DA1144B3FC9A}" type="pres">
      <dgm:prSet presAssocID="{4F2FB9C6-312C-47C7-BB77-7ED6F2F70DCA}" presName="Parent1" presStyleLbl="alignNode1" presStyleIdx="4" presStyleCnt="5">
        <dgm:presLayoutVars>
          <dgm:chMax val="1"/>
          <dgm:chPref val="1"/>
          <dgm:bulletEnabled val="1"/>
        </dgm:presLayoutVars>
      </dgm:prSet>
      <dgm:spPr/>
    </dgm:pt>
    <dgm:pt modelId="{AD1C2786-94B6-4A29-87D4-8ADB1C16540C}" type="pres">
      <dgm:prSet presAssocID="{4F2FB9C6-312C-47C7-BB77-7ED6F2F70DCA}" presName="Childtext1" presStyleLbl="revTx" presStyleIdx="4" presStyleCnt="5">
        <dgm:presLayoutVars>
          <dgm:chMax val="0"/>
          <dgm:chPref val="0"/>
          <dgm:bulletEnabled/>
        </dgm:presLayoutVars>
      </dgm:prSet>
      <dgm:spPr/>
    </dgm:pt>
    <dgm:pt modelId="{EBC439CA-582A-4A4E-A2B4-9A5C268F7BB7}" type="pres">
      <dgm:prSet presAssocID="{4F2FB9C6-312C-47C7-BB77-7ED6F2F70DCA}" presName="ConnectLine" presStyleLbl="sibTrans1D1" presStyleIdx="4" presStyleCnt="5"/>
      <dgm:spPr>
        <a:noFill/>
        <a:ln w="12700" cap="rnd" cmpd="sng" algn="ctr">
          <a:solidFill>
            <a:schemeClr val="accent1">
              <a:hueOff val="0"/>
              <a:satOff val="0"/>
              <a:lumOff val="0"/>
              <a:alphaOff val="0"/>
            </a:schemeClr>
          </a:solidFill>
          <a:prstDash val="dash"/>
        </a:ln>
        <a:effectLst/>
      </dgm:spPr>
    </dgm:pt>
    <dgm:pt modelId="{7F321FCA-949E-4FAB-834A-80606656C1A4}" type="pres">
      <dgm:prSet presAssocID="{4F2FB9C6-312C-47C7-BB77-7ED6F2F70DCA}" presName="ConnectLineEnd" presStyleLbl="node1" presStyleIdx="4" presStyleCnt="5"/>
      <dgm:spPr/>
    </dgm:pt>
    <dgm:pt modelId="{DCF2AED8-CE30-4E97-8633-0D942827719E}" type="pres">
      <dgm:prSet presAssocID="{4F2FB9C6-312C-47C7-BB77-7ED6F2F70DCA}" presName="EmptyPane" presStyleCnt="0"/>
      <dgm:spPr/>
    </dgm:pt>
  </dgm:ptLst>
  <dgm:cxnLst>
    <dgm:cxn modelId="{C9CD0706-6B2D-49E6-ADDF-E2DAA4BC0B11}" type="presOf" srcId="{8995164A-B2E1-4D50-9BDF-8B1F485C4209}" destId="{99EE0172-308E-4E7D-809D-ADEFD0F4FC74}" srcOrd="0" destOrd="0" presId="urn:microsoft.com/office/officeart/2016/7/layout/HexagonTimeline"/>
    <dgm:cxn modelId="{F50FA90C-013A-44B7-88F0-85B27A41EB0E}" srcId="{9FCE014E-DB2D-47A6-86F4-700744BA19E2}" destId="{31ED2C1C-0880-40EC-A423-099FDCE71E06}" srcOrd="3" destOrd="0" parTransId="{A16039F0-30E5-4560-9474-39EC3D2AABCA}" sibTransId="{57544F5F-76F6-4E7F-8253-C3188E34C793}"/>
    <dgm:cxn modelId="{40840618-55C4-4477-B692-0C7455559239}" srcId="{8995164A-B2E1-4D50-9BDF-8B1F485C4209}" destId="{47EAC16E-AC39-45F6-B4E8-84B68C6ACCC2}" srcOrd="0" destOrd="0" parTransId="{BBD28229-8D64-4860-AED0-41D2066FCD99}" sibTransId="{DC96452D-EDE6-4BD3-8C45-4F9F9CCC7D55}"/>
    <dgm:cxn modelId="{D5B4DC20-62C9-429E-B28E-FC004368277E}" srcId="{4F2FB9C6-312C-47C7-BB77-7ED6F2F70DCA}" destId="{F78B66B4-FD07-4FFD-BFA3-AEA01E4360A3}" srcOrd="0" destOrd="0" parTransId="{3D558B3E-6322-4417-BE17-0F866D656D03}" sibTransId="{D04DD5D8-ADA5-4239-B08D-0CD13B21311E}"/>
    <dgm:cxn modelId="{ED10C428-44B9-4300-83B0-3B1D6121FB5E}" srcId="{31ED2C1C-0880-40EC-A423-099FDCE71E06}" destId="{A2F32125-C464-489F-89BB-DE0D10D70265}" srcOrd="0" destOrd="0" parTransId="{A0E5D105-DDF5-410B-8ED4-022D15E38074}" sibTransId="{2BDFDA0D-59DC-4E95-92BD-8F5AF89272B5}"/>
    <dgm:cxn modelId="{BE429F2C-95F6-4407-BCB7-52143236DF06}" type="presOf" srcId="{47EAC16E-AC39-45F6-B4E8-84B68C6ACCC2}" destId="{CC7D06F0-6964-4AB7-AC20-7308EDF5AC1C}" srcOrd="0" destOrd="0" presId="urn:microsoft.com/office/officeart/2016/7/layout/HexagonTimeline"/>
    <dgm:cxn modelId="{C00D1360-A389-49DF-97AB-AAAA4B2BF469}" type="presOf" srcId="{D5E789D9-D9A2-45AC-BAF9-1308191BA789}" destId="{FE37CCA9-9284-4292-A879-848593CAEC9D}" srcOrd="0" destOrd="0" presId="urn:microsoft.com/office/officeart/2016/7/layout/HexagonTimeline"/>
    <dgm:cxn modelId="{51BC6168-8189-4D31-A2D9-BDF517434D28}" srcId="{D485112C-53F1-4CDF-942F-B3178A5D5DC8}" destId="{4491FF9F-1E44-4C36-BC2C-5B55ED600E79}" srcOrd="0" destOrd="0" parTransId="{C48EADD7-6584-4B55-A178-B27F9427FBFF}" sibTransId="{3AF71B4F-B5EB-4800-9258-CB2378F73949}"/>
    <dgm:cxn modelId="{77222852-BDC9-471D-9C5F-4F262B96EA5B}" type="presOf" srcId="{D485112C-53F1-4CDF-942F-B3178A5D5DC8}" destId="{72A03881-9797-4744-B913-19C7215C5AD9}" srcOrd="0" destOrd="0" presId="urn:microsoft.com/office/officeart/2016/7/layout/HexagonTimeline"/>
    <dgm:cxn modelId="{93337F75-7E8E-4352-A330-D38DDBDCE76E}" srcId="{9FCE014E-DB2D-47A6-86F4-700744BA19E2}" destId="{4F2FB9C6-312C-47C7-BB77-7ED6F2F70DCA}" srcOrd="4" destOrd="0" parTransId="{72E6154B-0A6D-417F-A16E-9D7A03410B8E}" sibTransId="{E764E8C1-D1B5-4274-AC76-1CA42E81A121}"/>
    <dgm:cxn modelId="{D2E2B977-38C3-4B6F-ABF6-6DF60DD5A34A}" srcId="{9FCE014E-DB2D-47A6-86F4-700744BA19E2}" destId="{D5E789D9-D9A2-45AC-BAF9-1308191BA789}" srcOrd="0" destOrd="0" parTransId="{6D2538D1-07F6-4AD0-A180-0652C7ED8A0F}" sibTransId="{A9AFE83E-6D8C-4421-B047-95AE8E9BCF60}"/>
    <dgm:cxn modelId="{85026580-A207-4714-B750-3885A510DE66}" srcId="{9FCE014E-DB2D-47A6-86F4-700744BA19E2}" destId="{D485112C-53F1-4CDF-942F-B3178A5D5DC8}" srcOrd="2" destOrd="0" parTransId="{22ABC1AE-285A-4722-9410-15484FBDCFEB}" sibTransId="{B4B81C00-2857-479E-8B14-1A525E31343F}"/>
    <dgm:cxn modelId="{9F0CB586-7B43-4480-B779-F8514B9D3BD7}" type="presOf" srcId="{E1E0C50E-73C0-4257-9C39-B671885BAC98}" destId="{E2A4ADA9-7498-4652-8D05-C83496543190}" srcOrd="0" destOrd="0" presId="urn:microsoft.com/office/officeart/2016/7/layout/HexagonTimeline"/>
    <dgm:cxn modelId="{9548148B-DDA7-4123-A988-06A7D8BFA2A1}" type="presOf" srcId="{F78B66B4-FD07-4FFD-BFA3-AEA01E4360A3}" destId="{AD1C2786-94B6-4A29-87D4-8ADB1C16540C}" srcOrd="0" destOrd="0" presId="urn:microsoft.com/office/officeart/2016/7/layout/HexagonTimeline"/>
    <dgm:cxn modelId="{C3B84390-2EDA-4BE1-A687-EB7CA7F66BD1}" srcId="{9FCE014E-DB2D-47A6-86F4-700744BA19E2}" destId="{8995164A-B2E1-4D50-9BDF-8B1F485C4209}" srcOrd="1" destOrd="0" parTransId="{3BFA6CDF-23F9-4663-9B2D-E043E53E6291}" sibTransId="{28D1F382-4B8E-4620-AFD6-079E8F343E6C}"/>
    <dgm:cxn modelId="{2F274697-24AA-4F5E-B84D-212B10FDC28A}" type="presOf" srcId="{4F2FB9C6-312C-47C7-BB77-7ED6F2F70DCA}" destId="{1CD23DF8-A88E-4841-97F7-DA1144B3FC9A}" srcOrd="0" destOrd="0" presId="urn:microsoft.com/office/officeart/2016/7/layout/HexagonTimeline"/>
    <dgm:cxn modelId="{3A56BF97-DBD4-4812-BBA1-9A5F519EE31E}" type="presOf" srcId="{31ED2C1C-0880-40EC-A423-099FDCE71E06}" destId="{4C98A312-231E-4EE3-A8C4-F7E13524E89E}" srcOrd="0" destOrd="0" presId="urn:microsoft.com/office/officeart/2016/7/layout/HexagonTimeline"/>
    <dgm:cxn modelId="{DE8B4DA5-1B29-4CF1-85B9-0B7AFE606D7E}" type="presOf" srcId="{4491FF9F-1E44-4C36-BC2C-5B55ED600E79}" destId="{265FD741-EB30-48CC-A9E9-1207EC542954}" srcOrd="0" destOrd="0" presId="urn:microsoft.com/office/officeart/2016/7/layout/HexagonTimeline"/>
    <dgm:cxn modelId="{D29355B4-EAFC-490E-895A-AA500488AA4F}" type="presOf" srcId="{9FCE014E-DB2D-47A6-86F4-700744BA19E2}" destId="{A0E6F7FD-DD4F-484F-B7DC-2BA5360E1D83}" srcOrd="0" destOrd="0" presId="urn:microsoft.com/office/officeart/2016/7/layout/HexagonTimeline"/>
    <dgm:cxn modelId="{D1991ACA-DCBF-4823-ADED-C9E347102AC5}" srcId="{D5E789D9-D9A2-45AC-BAF9-1308191BA789}" destId="{E1E0C50E-73C0-4257-9C39-B671885BAC98}" srcOrd="0" destOrd="0" parTransId="{265FF296-A501-4605-A529-6339EC9F44E3}" sibTransId="{B5361973-B6A4-4EEE-9E68-57D97A89887D}"/>
    <dgm:cxn modelId="{F37AA0FF-5F3D-4A66-9748-9DFA8A795578}" type="presOf" srcId="{A2F32125-C464-489F-89BB-DE0D10D70265}" destId="{951D8B04-B000-4931-803C-0068D393471A}" srcOrd="0" destOrd="0" presId="urn:microsoft.com/office/officeart/2016/7/layout/HexagonTimeline"/>
    <dgm:cxn modelId="{5361BFA9-28A6-47C0-9C76-817FA6F28AAB}" type="presParOf" srcId="{A0E6F7FD-DD4F-484F-B7DC-2BA5360E1D83}" destId="{28CE87F3-D035-4F09-BA11-902B22F5AECB}" srcOrd="0" destOrd="0" presId="urn:microsoft.com/office/officeart/2016/7/layout/HexagonTimeline"/>
    <dgm:cxn modelId="{0A32E9AE-9FC8-431A-A750-368E91D20EF2}" type="presParOf" srcId="{28CE87F3-D035-4F09-BA11-902B22F5AECB}" destId="{FE37CCA9-9284-4292-A879-848593CAEC9D}" srcOrd="0" destOrd="0" presId="urn:microsoft.com/office/officeart/2016/7/layout/HexagonTimeline"/>
    <dgm:cxn modelId="{8D8355DF-C778-468A-A9C8-B73AD2584BF9}" type="presParOf" srcId="{28CE87F3-D035-4F09-BA11-902B22F5AECB}" destId="{E2A4ADA9-7498-4652-8D05-C83496543190}" srcOrd="1" destOrd="0" presId="urn:microsoft.com/office/officeart/2016/7/layout/HexagonTimeline"/>
    <dgm:cxn modelId="{4FB69E6D-0C27-4441-AE7F-6EAABF9B3CF3}" type="presParOf" srcId="{28CE87F3-D035-4F09-BA11-902B22F5AECB}" destId="{38F996AC-03C8-4936-B4E9-AAD75BB81A7B}" srcOrd="2" destOrd="0" presId="urn:microsoft.com/office/officeart/2016/7/layout/HexagonTimeline"/>
    <dgm:cxn modelId="{54079AA7-E168-490F-8E93-D42B750ECADE}" type="presParOf" srcId="{28CE87F3-D035-4F09-BA11-902B22F5AECB}" destId="{C4270078-E4AD-452C-9053-56957076CB72}" srcOrd="3" destOrd="0" presId="urn:microsoft.com/office/officeart/2016/7/layout/HexagonTimeline"/>
    <dgm:cxn modelId="{DA79AD9B-7D7B-4143-9058-9D83CC309216}" type="presParOf" srcId="{28CE87F3-D035-4F09-BA11-902B22F5AECB}" destId="{1586335D-C468-451D-985C-9F3D8F0984E1}" srcOrd="4" destOrd="0" presId="urn:microsoft.com/office/officeart/2016/7/layout/HexagonTimeline"/>
    <dgm:cxn modelId="{976A2A53-3E48-4B95-8002-947F4DBFC425}" type="presParOf" srcId="{A0E6F7FD-DD4F-484F-B7DC-2BA5360E1D83}" destId="{37EF2938-C35C-4419-90BD-A75A5B3F9E57}" srcOrd="1" destOrd="0" presId="urn:microsoft.com/office/officeart/2016/7/layout/HexagonTimeline"/>
    <dgm:cxn modelId="{B543D5A3-9A34-4C67-96D0-39A03B6FC64F}" type="presParOf" srcId="{A0E6F7FD-DD4F-484F-B7DC-2BA5360E1D83}" destId="{039ED2BB-CCCF-4C28-BDDF-A5CC8BAEC7C0}" srcOrd="2" destOrd="0" presId="urn:microsoft.com/office/officeart/2016/7/layout/HexagonTimeline"/>
    <dgm:cxn modelId="{9378B5C0-A571-4300-B79B-E9124F248EFC}" type="presParOf" srcId="{039ED2BB-CCCF-4C28-BDDF-A5CC8BAEC7C0}" destId="{99EE0172-308E-4E7D-809D-ADEFD0F4FC74}" srcOrd="0" destOrd="0" presId="urn:microsoft.com/office/officeart/2016/7/layout/HexagonTimeline"/>
    <dgm:cxn modelId="{6F3A1EC5-44C1-403C-B693-E9F0909B8061}" type="presParOf" srcId="{039ED2BB-CCCF-4C28-BDDF-A5CC8BAEC7C0}" destId="{CC7D06F0-6964-4AB7-AC20-7308EDF5AC1C}" srcOrd="1" destOrd="0" presId="urn:microsoft.com/office/officeart/2016/7/layout/HexagonTimeline"/>
    <dgm:cxn modelId="{2C7891A0-2D3C-4DBD-BC8E-3F148ADA5904}" type="presParOf" srcId="{039ED2BB-CCCF-4C28-BDDF-A5CC8BAEC7C0}" destId="{ABF04633-E89E-4A72-8B8C-50D391BA3C26}" srcOrd="2" destOrd="0" presId="urn:microsoft.com/office/officeart/2016/7/layout/HexagonTimeline"/>
    <dgm:cxn modelId="{42240D61-0B0D-48E7-A99D-6A772DB0E057}" type="presParOf" srcId="{039ED2BB-CCCF-4C28-BDDF-A5CC8BAEC7C0}" destId="{DA16B8E0-AEA5-4237-BC93-75EE796AF733}" srcOrd="3" destOrd="0" presId="urn:microsoft.com/office/officeart/2016/7/layout/HexagonTimeline"/>
    <dgm:cxn modelId="{5D9F51EB-9360-400B-83BF-93CE89807BF4}" type="presParOf" srcId="{039ED2BB-CCCF-4C28-BDDF-A5CC8BAEC7C0}" destId="{78362912-A67E-4E3C-87B8-9C77B716A073}" srcOrd="4" destOrd="0" presId="urn:microsoft.com/office/officeart/2016/7/layout/HexagonTimeline"/>
    <dgm:cxn modelId="{42C21594-A0EF-43E6-90D3-DBA5F781A57B}" type="presParOf" srcId="{A0E6F7FD-DD4F-484F-B7DC-2BA5360E1D83}" destId="{DEF8ADEE-3CDD-481C-92FD-7B762B5FF6C9}" srcOrd="3" destOrd="0" presId="urn:microsoft.com/office/officeart/2016/7/layout/HexagonTimeline"/>
    <dgm:cxn modelId="{B034E185-AE08-454B-BEDF-A7AC50144F24}" type="presParOf" srcId="{A0E6F7FD-DD4F-484F-B7DC-2BA5360E1D83}" destId="{2F55FC45-6B82-4E4F-A393-B1A557451D0E}" srcOrd="4" destOrd="0" presId="urn:microsoft.com/office/officeart/2016/7/layout/HexagonTimeline"/>
    <dgm:cxn modelId="{A99CF49F-FE5D-4A99-90CD-883EE1BF221D}" type="presParOf" srcId="{2F55FC45-6B82-4E4F-A393-B1A557451D0E}" destId="{72A03881-9797-4744-B913-19C7215C5AD9}" srcOrd="0" destOrd="0" presId="urn:microsoft.com/office/officeart/2016/7/layout/HexagonTimeline"/>
    <dgm:cxn modelId="{EB4E2586-2D6A-478B-967A-6A3E6252F686}" type="presParOf" srcId="{2F55FC45-6B82-4E4F-A393-B1A557451D0E}" destId="{265FD741-EB30-48CC-A9E9-1207EC542954}" srcOrd="1" destOrd="0" presId="urn:microsoft.com/office/officeart/2016/7/layout/HexagonTimeline"/>
    <dgm:cxn modelId="{5D34A8E4-DBCA-4616-9BA1-C535B1D79896}" type="presParOf" srcId="{2F55FC45-6B82-4E4F-A393-B1A557451D0E}" destId="{13F8CA31-08BC-4A12-B5BF-EB8C89B7862E}" srcOrd="2" destOrd="0" presId="urn:microsoft.com/office/officeart/2016/7/layout/HexagonTimeline"/>
    <dgm:cxn modelId="{232B7D3C-F4C8-41FB-BF0E-D60C1F0BFAB9}" type="presParOf" srcId="{2F55FC45-6B82-4E4F-A393-B1A557451D0E}" destId="{5D750D68-19A3-43DE-948A-83E7CC1EA949}" srcOrd="3" destOrd="0" presId="urn:microsoft.com/office/officeart/2016/7/layout/HexagonTimeline"/>
    <dgm:cxn modelId="{D19B5534-128A-4A7E-BD1B-F0A9732B20AE}" type="presParOf" srcId="{2F55FC45-6B82-4E4F-A393-B1A557451D0E}" destId="{84214BC3-D534-4B20-891E-D5C55C7C6F72}" srcOrd="4" destOrd="0" presId="urn:microsoft.com/office/officeart/2016/7/layout/HexagonTimeline"/>
    <dgm:cxn modelId="{63C9EAA2-A4E9-4A91-9247-9CE1411C86D0}" type="presParOf" srcId="{A0E6F7FD-DD4F-484F-B7DC-2BA5360E1D83}" destId="{F6AE1320-CDD3-4A7A-82B3-B5FC2587C227}" srcOrd="5" destOrd="0" presId="urn:microsoft.com/office/officeart/2016/7/layout/HexagonTimeline"/>
    <dgm:cxn modelId="{5FBA88C0-7CCF-4709-8DD5-737D3B2824BC}" type="presParOf" srcId="{A0E6F7FD-DD4F-484F-B7DC-2BA5360E1D83}" destId="{E88F9B48-81AE-4FB2-AAA1-762C5CC02124}" srcOrd="6" destOrd="0" presId="urn:microsoft.com/office/officeart/2016/7/layout/HexagonTimeline"/>
    <dgm:cxn modelId="{C3950BF1-53F9-426E-9649-8E057D178F32}" type="presParOf" srcId="{E88F9B48-81AE-4FB2-AAA1-762C5CC02124}" destId="{4C98A312-231E-4EE3-A8C4-F7E13524E89E}" srcOrd="0" destOrd="0" presId="urn:microsoft.com/office/officeart/2016/7/layout/HexagonTimeline"/>
    <dgm:cxn modelId="{B7B57B9F-5F8B-4748-A7D8-A8562DAD0DD0}" type="presParOf" srcId="{E88F9B48-81AE-4FB2-AAA1-762C5CC02124}" destId="{951D8B04-B000-4931-803C-0068D393471A}" srcOrd="1" destOrd="0" presId="urn:microsoft.com/office/officeart/2016/7/layout/HexagonTimeline"/>
    <dgm:cxn modelId="{39506362-9AB2-470B-BF76-13A0677D5D78}" type="presParOf" srcId="{E88F9B48-81AE-4FB2-AAA1-762C5CC02124}" destId="{19AF2603-3B47-4AEE-A9F8-E73016B26E20}" srcOrd="2" destOrd="0" presId="urn:microsoft.com/office/officeart/2016/7/layout/HexagonTimeline"/>
    <dgm:cxn modelId="{C383999E-1BA7-41E4-BFD5-745B6208860B}" type="presParOf" srcId="{E88F9B48-81AE-4FB2-AAA1-762C5CC02124}" destId="{4B8B24CE-72AB-4EED-898A-0F10FFC56F4F}" srcOrd="3" destOrd="0" presId="urn:microsoft.com/office/officeart/2016/7/layout/HexagonTimeline"/>
    <dgm:cxn modelId="{514A1FE0-EC0C-44FC-95D3-A2C53238A4AC}" type="presParOf" srcId="{E88F9B48-81AE-4FB2-AAA1-762C5CC02124}" destId="{BAEF60F4-4F9C-474B-9E53-208E293B8CCD}" srcOrd="4" destOrd="0" presId="urn:microsoft.com/office/officeart/2016/7/layout/HexagonTimeline"/>
    <dgm:cxn modelId="{A6FFDCAC-5144-4EA2-B441-11F6A23C4A3E}" type="presParOf" srcId="{A0E6F7FD-DD4F-484F-B7DC-2BA5360E1D83}" destId="{82EF3625-93DE-48EB-BEFB-E727E5470AB8}" srcOrd="7" destOrd="0" presId="urn:microsoft.com/office/officeart/2016/7/layout/HexagonTimeline"/>
    <dgm:cxn modelId="{BCE0BD06-F100-4C91-B9B3-5B62D30E6902}" type="presParOf" srcId="{A0E6F7FD-DD4F-484F-B7DC-2BA5360E1D83}" destId="{0B2C68E4-127A-4B25-B6FB-EC64C5728D0C}" srcOrd="8" destOrd="0" presId="urn:microsoft.com/office/officeart/2016/7/layout/HexagonTimeline"/>
    <dgm:cxn modelId="{193C2E2B-7D84-4BFA-B72E-15B4F2253A96}" type="presParOf" srcId="{0B2C68E4-127A-4B25-B6FB-EC64C5728D0C}" destId="{1CD23DF8-A88E-4841-97F7-DA1144B3FC9A}" srcOrd="0" destOrd="0" presId="urn:microsoft.com/office/officeart/2016/7/layout/HexagonTimeline"/>
    <dgm:cxn modelId="{E10C072B-76C7-4105-9A43-DD0B2F7B3B07}" type="presParOf" srcId="{0B2C68E4-127A-4B25-B6FB-EC64C5728D0C}" destId="{AD1C2786-94B6-4A29-87D4-8ADB1C16540C}" srcOrd="1" destOrd="0" presId="urn:microsoft.com/office/officeart/2016/7/layout/HexagonTimeline"/>
    <dgm:cxn modelId="{D3D20C06-1290-4DAA-8640-BC28BBEBD880}" type="presParOf" srcId="{0B2C68E4-127A-4B25-B6FB-EC64C5728D0C}" destId="{EBC439CA-582A-4A4E-A2B4-9A5C268F7BB7}" srcOrd="2" destOrd="0" presId="urn:microsoft.com/office/officeart/2016/7/layout/HexagonTimeline"/>
    <dgm:cxn modelId="{94C89349-EDB5-4BB2-B4F6-BA894AA778AC}" type="presParOf" srcId="{0B2C68E4-127A-4B25-B6FB-EC64C5728D0C}" destId="{7F321FCA-949E-4FAB-834A-80606656C1A4}" srcOrd="3" destOrd="0" presId="urn:microsoft.com/office/officeart/2016/7/layout/HexagonTimeline"/>
    <dgm:cxn modelId="{969D5FCD-A339-4242-B8FD-FC369ED3EA42}" type="presParOf" srcId="{0B2C68E4-127A-4B25-B6FB-EC64C5728D0C}" destId="{DCF2AED8-CE30-4E97-8633-0D942827719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7CCA9-9284-4292-A879-848593CAEC9D}">
      <dsp:nvSpPr>
        <dsp:cNvPr id="0" name=""/>
        <dsp:cNvSpPr/>
      </dsp:nvSpPr>
      <dsp:spPr>
        <a:xfrm>
          <a:off x="252682" y="1607734"/>
          <a:ext cx="1293870" cy="438472"/>
        </a:xfrm>
        <a:prstGeom prst="homePlate">
          <a:avLst>
            <a:gd name="adj" fmla="val 4000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2015</a:t>
          </a:r>
        </a:p>
      </dsp:txBody>
      <dsp:txXfrm>
        <a:off x="252682" y="1607734"/>
        <a:ext cx="1206176" cy="438472"/>
      </dsp:txXfrm>
    </dsp:sp>
    <dsp:sp modelId="{E2A4ADA9-7498-4652-8D05-C83496543190}">
      <dsp:nvSpPr>
        <dsp:cNvPr id="0" name=""/>
        <dsp:cNvSpPr/>
      </dsp:nvSpPr>
      <dsp:spPr>
        <a:xfrm>
          <a:off x="1097" y="0"/>
          <a:ext cx="1797041"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Text lorem ipsum dolor sit amet</a:t>
          </a:r>
        </a:p>
      </dsp:txBody>
      <dsp:txXfrm>
        <a:off x="1097" y="0"/>
        <a:ext cx="1797041" cy="1169261"/>
      </dsp:txXfrm>
    </dsp:sp>
    <dsp:sp modelId="{37EF2938-C35C-4419-90BD-A75A5B3F9E57}">
      <dsp:nvSpPr>
        <dsp:cNvPr id="0" name=""/>
        <dsp:cNvSpPr/>
      </dsp:nvSpPr>
      <dsp:spPr>
        <a:xfrm>
          <a:off x="1546553" y="1826970"/>
          <a:ext cx="503171" cy="0"/>
        </a:xfrm>
        <a:custGeom>
          <a:avLst/>
          <a:gdLst/>
          <a:ahLst/>
          <a:cxnLst/>
          <a:rect l="0" t="0" r="0" b="0"/>
          <a:pathLst>
            <a:path>
              <a:moveTo>
                <a:pt x="0" y="0"/>
              </a:moveTo>
              <a:lnTo>
                <a:pt x="503171"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F996AC-03C8-4936-B4E9-AAD75BB81A7B}">
      <dsp:nvSpPr>
        <dsp:cNvPr id="0" name=""/>
        <dsp:cNvSpPr/>
      </dsp:nvSpPr>
      <dsp:spPr>
        <a:xfrm>
          <a:off x="899618" y="1242339"/>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270078-E4AD-452C-9053-56957076CB72}">
      <dsp:nvSpPr>
        <dsp:cNvPr id="0" name=""/>
        <dsp:cNvSpPr/>
      </dsp:nvSpPr>
      <dsp:spPr>
        <a:xfrm>
          <a:off x="863078" y="116926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E0172-308E-4E7D-809D-ADEFD0F4FC74}">
      <dsp:nvSpPr>
        <dsp:cNvPr id="0" name=""/>
        <dsp:cNvSpPr/>
      </dsp:nvSpPr>
      <dsp:spPr>
        <a:xfrm>
          <a:off x="2049724" y="1607734"/>
          <a:ext cx="1293870" cy="438472"/>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2016</a:t>
          </a:r>
        </a:p>
      </dsp:txBody>
      <dsp:txXfrm>
        <a:off x="2216009" y="1664085"/>
        <a:ext cx="961300" cy="325770"/>
      </dsp:txXfrm>
    </dsp:sp>
    <dsp:sp modelId="{CC7D06F0-6964-4AB7-AC20-7308EDF5AC1C}">
      <dsp:nvSpPr>
        <dsp:cNvPr id="0" name=""/>
        <dsp:cNvSpPr/>
      </dsp:nvSpPr>
      <dsp:spPr>
        <a:xfrm>
          <a:off x="1798139" y="2484679"/>
          <a:ext cx="1797041"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Text lorem ipsum dolor sit amet</a:t>
          </a:r>
        </a:p>
      </dsp:txBody>
      <dsp:txXfrm>
        <a:off x="1798139" y="2484679"/>
        <a:ext cx="1797041" cy="1169261"/>
      </dsp:txXfrm>
    </dsp:sp>
    <dsp:sp modelId="{DEF8ADEE-3CDD-481C-92FD-7B762B5FF6C9}">
      <dsp:nvSpPr>
        <dsp:cNvPr id="0" name=""/>
        <dsp:cNvSpPr/>
      </dsp:nvSpPr>
      <dsp:spPr>
        <a:xfrm>
          <a:off x="3343595" y="1826970"/>
          <a:ext cx="503171" cy="0"/>
        </a:xfrm>
        <a:custGeom>
          <a:avLst/>
          <a:gdLst/>
          <a:ahLst/>
          <a:cxnLst/>
          <a:rect l="0" t="0" r="0" b="0"/>
          <a:pathLst>
            <a:path>
              <a:moveTo>
                <a:pt x="0" y="0"/>
              </a:moveTo>
              <a:lnTo>
                <a:pt x="503171"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F04633-E89E-4A72-8B8C-50D391BA3C26}">
      <dsp:nvSpPr>
        <dsp:cNvPr id="0" name=""/>
        <dsp:cNvSpPr/>
      </dsp:nvSpPr>
      <dsp:spPr>
        <a:xfrm>
          <a:off x="2696660" y="2046206"/>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A16B8E0-AEA5-4237-BC93-75EE796AF733}">
      <dsp:nvSpPr>
        <dsp:cNvPr id="0" name=""/>
        <dsp:cNvSpPr/>
      </dsp:nvSpPr>
      <dsp:spPr>
        <a:xfrm>
          <a:off x="2660120" y="241160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03881-9797-4744-B913-19C7215C5AD9}">
      <dsp:nvSpPr>
        <dsp:cNvPr id="0" name=""/>
        <dsp:cNvSpPr/>
      </dsp:nvSpPr>
      <dsp:spPr>
        <a:xfrm>
          <a:off x="3846766" y="1607734"/>
          <a:ext cx="1293870" cy="438472"/>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2017</a:t>
          </a:r>
        </a:p>
      </dsp:txBody>
      <dsp:txXfrm>
        <a:off x="4013051" y="1664085"/>
        <a:ext cx="961300" cy="325770"/>
      </dsp:txXfrm>
    </dsp:sp>
    <dsp:sp modelId="{265FD741-EB30-48CC-A9E9-1207EC542954}">
      <dsp:nvSpPr>
        <dsp:cNvPr id="0" name=""/>
        <dsp:cNvSpPr/>
      </dsp:nvSpPr>
      <dsp:spPr>
        <a:xfrm>
          <a:off x="3595181" y="0"/>
          <a:ext cx="1797041"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Text lorem ipsum dolor sit amet</a:t>
          </a:r>
        </a:p>
      </dsp:txBody>
      <dsp:txXfrm>
        <a:off x="3595181" y="0"/>
        <a:ext cx="1797041" cy="1169261"/>
      </dsp:txXfrm>
    </dsp:sp>
    <dsp:sp modelId="{F6AE1320-CDD3-4A7A-82B3-B5FC2587C227}">
      <dsp:nvSpPr>
        <dsp:cNvPr id="0" name=""/>
        <dsp:cNvSpPr/>
      </dsp:nvSpPr>
      <dsp:spPr>
        <a:xfrm>
          <a:off x="5140637" y="1826970"/>
          <a:ext cx="503171" cy="0"/>
        </a:xfrm>
        <a:custGeom>
          <a:avLst/>
          <a:gdLst/>
          <a:ahLst/>
          <a:cxnLst/>
          <a:rect l="0" t="0" r="0" b="0"/>
          <a:pathLst>
            <a:path>
              <a:moveTo>
                <a:pt x="0" y="0"/>
              </a:moveTo>
              <a:lnTo>
                <a:pt x="503171"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F8CA31-08BC-4A12-B5BF-EB8C89B7862E}">
      <dsp:nvSpPr>
        <dsp:cNvPr id="0" name=""/>
        <dsp:cNvSpPr/>
      </dsp:nvSpPr>
      <dsp:spPr>
        <a:xfrm>
          <a:off x="4493701" y="1242339"/>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750D68-19A3-43DE-948A-83E7CC1EA949}">
      <dsp:nvSpPr>
        <dsp:cNvPr id="0" name=""/>
        <dsp:cNvSpPr/>
      </dsp:nvSpPr>
      <dsp:spPr>
        <a:xfrm>
          <a:off x="4457162" y="116926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98A312-231E-4EE3-A8C4-F7E13524E89E}">
      <dsp:nvSpPr>
        <dsp:cNvPr id="0" name=""/>
        <dsp:cNvSpPr/>
      </dsp:nvSpPr>
      <dsp:spPr>
        <a:xfrm>
          <a:off x="5643808" y="1607734"/>
          <a:ext cx="1293870" cy="438472"/>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2018</a:t>
          </a:r>
        </a:p>
      </dsp:txBody>
      <dsp:txXfrm>
        <a:off x="5810093" y="1664085"/>
        <a:ext cx="961300" cy="325770"/>
      </dsp:txXfrm>
    </dsp:sp>
    <dsp:sp modelId="{951D8B04-B000-4931-803C-0068D393471A}">
      <dsp:nvSpPr>
        <dsp:cNvPr id="0" name=""/>
        <dsp:cNvSpPr/>
      </dsp:nvSpPr>
      <dsp:spPr>
        <a:xfrm>
          <a:off x="5392222" y="2484679"/>
          <a:ext cx="1797041"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Text lorem ipsum dolor sit amet</a:t>
          </a:r>
        </a:p>
      </dsp:txBody>
      <dsp:txXfrm>
        <a:off x="5392222" y="2484679"/>
        <a:ext cx="1797041" cy="1169261"/>
      </dsp:txXfrm>
    </dsp:sp>
    <dsp:sp modelId="{82EF3625-93DE-48EB-BEFB-E727E5470AB8}">
      <dsp:nvSpPr>
        <dsp:cNvPr id="0" name=""/>
        <dsp:cNvSpPr/>
      </dsp:nvSpPr>
      <dsp:spPr>
        <a:xfrm>
          <a:off x="6937679" y="1826970"/>
          <a:ext cx="503171" cy="0"/>
        </a:xfrm>
        <a:custGeom>
          <a:avLst/>
          <a:gdLst/>
          <a:ahLst/>
          <a:cxnLst/>
          <a:rect l="0" t="0" r="0" b="0"/>
          <a:pathLst>
            <a:path>
              <a:moveTo>
                <a:pt x="0" y="0"/>
              </a:moveTo>
              <a:lnTo>
                <a:pt x="503171"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AF2603-3B47-4AEE-A9F8-E73016B26E20}">
      <dsp:nvSpPr>
        <dsp:cNvPr id="0" name=""/>
        <dsp:cNvSpPr/>
      </dsp:nvSpPr>
      <dsp:spPr>
        <a:xfrm>
          <a:off x="6290743" y="2046206"/>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8B24CE-72AB-4EED-898A-0F10FFC56F4F}">
      <dsp:nvSpPr>
        <dsp:cNvPr id="0" name=""/>
        <dsp:cNvSpPr/>
      </dsp:nvSpPr>
      <dsp:spPr>
        <a:xfrm>
          <a:off x="6254204" y="241160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23DF8-A88E-4841-97F7-DA1144B3FC9A}">
      <dsp:nvSpPr>
        <dsp:cNvPr id="0" name=""/>
        <dsp:cNvSpPr/>
      </dsp:nvSpPr>
      <dsp:spPr>
        <a:xfrm rot="10800000">
          <a:off x="7440850" y="1607734"/>
          <a:ext cx="1293870" cy="438472"/>
        </a:xfrm>
        <a:prstGeom prst="homePlate">
          <a:avLst>
            <a:gd name="adj" fmla="val 4000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2019</a:t>
          </a:r>
        </a:p>
      </dsp:txBody>
      <dsp:txXfrm rot="10800000">
        <a:off x="7528544" y="1607734"/>
        <a:ext cx="1206176" cy="438472"/>
      </dsp:txXfrm>
    </dsp:sp>
    <dsp:sp modelId="{AD1C2786-94B6-4A29-87D4-8ADB1C16540C}">
      <dsp:nvSpPr>
        <dsp:cNvPr id="0" name=""/>
        <dsp:cNvSpPr/>
      </dsp:nvSpPr>
      <dsp:spPr>
        <a:xfrm>
          <a:off x="7189264" y="0"/>
          <a:ext cx="1797041"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Text lorem ipsum dolor sit amet</a:t>
          </a:r>
        </a:p>
      </dsp:txBody>
      <dsp:txXfrm>
        <a:off x="7189264" y="0"/>
        <a:ext cx="1797041" cy="1169261"/>
      </dsp:txXfrm>
    </dsp:sp>
    <dsp:sp modelId="{EBC439CA-582A-4A4E-A2B4-9A5C268F7BB7}">
      <dsp:nvSpPr>
        <dsp:cNvPr id="0" name=""/>
        <dsp:cNvSpPr/>
      </dsp:nvSpPr>
      <dsp:spPr>
        <a:xfrm>
          <a:off x="8087785" y="1242339"/>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321FCA-949E-4FAB-834A-80606656C1A4}">
      <dsp:nvSpPr>
        <dsp:cNvPr id="0" name=""/>
        <dsp:cNvSpPr/>
      </dsp:nvSpPr>
      <dsp:spPr>
        <a:xfrm>
          <a:off x="8051246" y="116926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B3C782-30F3-4353-A7EC-A4019AF6CF86}"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2840-3F9A-41D5-88D3-AF4A12202226}"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F24808-1E67-42D6-909C-FFD2C25166CD}"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40FC86-635A-4D7D-B975-7D2311E38442}" type="datetime1">
              <a:rPr lang="en-US" smtClean="0"/>
              <a:t>2021-03-05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A4C6A-45FD-4202-953C-8BAC2B3505A4}" type="datetime1">
              <a:rPr lang="en-US" smtClean="0"/>
              <a:t>2021-03-05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2021-03-05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2021-03-05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540279" y="1795849"/>
            <a:ext cx="3778870" cy="3114818"/>
          </a:xfrm>
        </p:spPr>
        <p:txBody>
          <a:bodyPr>
            <a:normAutofit/>
          </a:bodyPr>
          <a:lstStyle/>
          <a:p>
            <a:r>
              <a:rPr lang="en-US" sz="4000" dirty="0">
                <a:solidFill>
                  <a:srgbClr val="FEFFFF"/>
                </a:solidFill>
              </a:rPr>
              <a:t>Title Lorem Ipsum</a:t>
            </a:r>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srcRect l="23282" t="24102" r="20509"/>
          <a:stretch/>
        </p:blipFill>
        <p:spPr>
          <a:xfrm>
            <a:off x="4639732" y="10"/>
            <a:ext cx="7552267" cy="6857990"/>
          </a:xfrm>
          <a:prstGeom prst="rect">
            <a:avLst/>
          </a:prstGeom>
        </p:spPr>
      </p:pic>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anchor="ctr">
            <a:normAutofit/>
          </a:bodyPr>
          <a:lstStyle/>
          <a:p>
            <a:r>
              <a:rPr lang="en-US" sz="1600" dirty="0">
                <a:solidFill>
                  <a:srgbClr val="FEFFFF"/>
                </a:solidFill>
              </a:rPr>
              <a:t>Sit Dolor Amet</a:t>
            </a:r>
          </a:p>
        </p:txBody>
      </p:sp>
    </p:spTree>
    <p:extLst>
      <p:ext uri="{BB962C8B-B14F-4D97-AF65-F5344CB8AC3E}">
        <p14:creationId xmlns:p14="http://schemas.microsoft.com/office/powerpoint/2010/main" val="113901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Timeline Lorem Ipsum</a:t>
            </a:r>
          </a:p>
        </p:txBody>
      </p:sp>
      <p:graphicFrame>
        <p:nvGraphicFramePr>
          <p:cNvPr id="5" name="Content Placeholder 2" descr="SmartArt Timeline graphic placeholder">
            <a:extLst>
              <a:ext uri="{FF2B5EF4-FFF2-40B4-BE49-F238E27FC236}">
                <a16:creationId xmlns:a16="http://schemas.microsoft.com/office/drawing/2014/main" id="{5E77A52A-8E41-4F82-9F90-4BE18DDD1949}"/>
              </a:ext>
            </a:extLst>
          </p:cNvPr>
          <p:cNvGraphicFramePr>
            <a:graphicFrameLocks noGrp="1"/>
          </p:cNvGraphicFramePr>
          <p:nvPr>
            <p:ph idx="1"/>
            <p:extLst>
              <p:ext uri="{D42A27DB-BD31-4B8C-83A1-F6EECF244321}">
                <p14:modId xmlns:p14="http://schemas.microsoft.com/office/powerpoint/2010/main" val="2848743842"/>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4375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2.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Wisp design</Template>
  <TotalTime>1</TotalTime>
  <Words>44</Words>
  <Application>Microsoft Office PowerPoint</Application>
  <PresentationFormat>Widescreen</PresentationFormat>
  <Paragraphs>13</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Century Gothic</vt:lpstr>
      <vt:lpstr>Wingdings 3</vt:lpstr>
      <vt:lpstr>Wisp</vt:lpstr>
      <vt:lpstr>Title Lorem Ipsum</vt:lpstr>
      <vt:lpstr>Timeline Lorem Ipsum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Mohamed</dc:creator>
  <cp:lastModifiedBy>Mohamed</cp:lastModifiedBy>
  <cp:revision>1</cp:revision>
  <dcterms:created xsi:type="dcterms:W3CDTF">2021-03-05T13:48:10Z</dcterms:created>
  <dcterms:modified xsi:type="dcterms:W3CDTF">2021-03-05T13:49:20Z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